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1686" y="294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墾丁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70850"/>
            <a:ext cx="2601441" cy="2301333"/>
            <a:chOff x="3351484" y="2766444"/>
            <a:chExt cx="2601441" cy="2301333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7219" y="2766444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 smtClean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651064" y="10029710"/>
            <a:ext cx="26768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400" b="1" smtClean="0">
                <a:solidFill>
                  <a:srgbClr val="00B050"/>
                </a:solidFill>
              </a:rPr>
              <a:t>屏東</a:t>
            </a:r>
            <a:r>
              <a:rPr lang="zh-TW" altLang="en-US" sz="2400" b="1" smtClean="0">
                <a:solidFill>
                  <a:srgbClr val="00B050"/>
                </a:solidFill>
              </a:rPr>
              <a:t>縣立</a:t>
            </a:r>
            <a:r>
              <a:rPr lang="zh-TW" altLang="en-US" sz="2400" b="1">
                <a:solidFill>
                  <a:srgbClr val="00B050"/>
                </a:solidFill>
              </a:rPr>
              <a:t>墾丁</a:t>
            </a:r>
            <a:r>
              <a:rPr lang="zh-TW" altLang="en-US" sz="2400" b="1" smtClean="0">
                <a:solidFill>
                  <a:srgbClr val="00B050"/>
                </a:solidFill>
              </a:rPr>
              <a:t>國小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23691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12709" y="3671388"/>
            <a:ext cx="2858255" cy="7314056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512709" y="4833253"/>
            <a:ext cx="3002387" cy="722877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endParaRPr lang="en-US" altLang="zh-TW" sz="20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墾丁里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鵝鑾里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墾丁里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鵝鑾里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墾丁里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鵝鑾里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墾丁里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鵝鑾里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墾丁里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鵝鑾里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</TotalTime>
  <Words>45</Words>
  <Application>Microsoft Office PowerPoint</Application>
  <PresentationFormat>自訂</PresentationFormat>
  <Paragraphs>32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屏東縣立墾丁國小 111學年度新生報到方案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27</cp:revision>
  <cp:lastPrinted>2022-04-19T01:32:18Z</cp:lastPrinted>
  <dcterms:created xsi:type="dcterms:W3CDTF">2021-06-03T02:23:27Z</dcterms:created>
  <dcterms:modified xsi:type="dcterms:W3CDTF">2022-04-19T08:26:57Z</dcterms:modified>
</cp:coreProperties>
</file>